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6" r:id="rId16"/>
    <p:sldId id="257" r:id="rId17"/>
  </p:sldIdLst>
  <p:sldSz cx="11879263" cy="8280400"/>
  <p:notesSz cx="6797675" cy="9928225"/>
  <p:custDataLst>
    <p:tags r:id="rId18"/>
  </p:custDataLst>
  <p:defaultTextStyle>
    <a:defPPr>
      <a:defRPr lang="ru-RU"/>
    </a:defPPr>
    <a:lvl1pPr marL="0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984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0496-E288-4B9B-9C54-0C93988076A1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7324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63" y="331600"/>
            <a:ext cx="10691337" cy="1380067"/>
          </a:xfrm>
          <a:prstGeom prst="rect">
            <a:avLst/>
          </a:prstGeom>
        </p:spPr>
        <p:txBody>
          <a:bodyPr vert="horz" lIns="115196" tIns="57598" rIns="115196" bIns="575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963" y="1932094"/>
            <a:ext cx="10691337" cy="5464681"/>
          </a:xfrm>
          <a:prstGeom prst="rect">
            <a:avLst/>
          </a:prstGeom>
        </p:spPr>
        <p:txBody>
          <a:bodyPr vert="horz" lIns="115196" tIns="57598" rIns="115196" bIns="575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3963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0496-E288-4B9B-9C54-0C93988076A1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8748" y="7674704"/>
            <a:ext cx="3761767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3472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 algn="ctr" defTabSz="115196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68" indent="-359988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51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932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91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89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87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85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35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8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6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94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2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0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88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86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4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F325781-9162-4416-A8D1-376FD55C9D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23606" cy="82871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7C49B9-4C57-4832-BF18-6C2969E943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6" y="0"/>
            <a:ext cx="6155657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241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9DC0D0-0E87-41DF-B994-134C2B129E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867623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A2DF69C-4F66-4C3D-9A8D-F57721FCFD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2" y="8002"/>
            <a:ext cx="6027255" cy="82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6955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376A26-7615-47CC-B568-29509FCF5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23607" cy="828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26EE28D-3AF7-48DC-BD60-E7DADA10E7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7" y="10833"/>
            <a:ext cx="6155656" cy="82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915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ADE973-EBD5-4945-B180-29C9046265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1F19F09-6D59-4631-A8BC-CAAFAA7D24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0"/>
            <a:ext cx="6299672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48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EB191A-AAF8-4E39-9722-FA301AD761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8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71673E-EBDF-44E5-949F-1F2603C3E9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0"/>
            <a:ext cx="6299672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119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51C8C7-B572-43C4-B0DF-74B22A0ED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67623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4E4EDD2-B4A5-4158-88FB-8236E1144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0"/>
            <a:ext cx="6011640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2278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8991" y="145088"/>
            <a:ext cx="11484000" cy="80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5101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37160"/>
            <a:ext cx="11484000" cy="80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7681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1DCB970-B79A-44DE-B9F1-D004C98761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3359FB-9880-4B68-9346-3AE8E7AB04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11260"/>
            <a:ext cx="6205332" cy="82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819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1BAA0A-DAC1-4022-BFC4-39719B22DF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93127" cy="82183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CE5B8A1-1936-484B-A22D-28B5B0433D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93127" y="0"/>
            <a:ext cx="6186136" cy="82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660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3567" cy="81726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0B1A2F-839A-4B84-A60F-19F7B99F98C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63567" y="0"/>
            <a:ext cx="6515696" cy="81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8156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9551" cy="8280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F7BCC1-6AF3-4AF2-B69F-4407B7377C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19551" y="11260"/>
            <a:ext cx="6648392" cy="82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232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230637-EA23-403E-A180-5A0845B202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0072"/>
            <a:ext cx="5795615" cy="82603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D2FB4E-0B50-4B72-9FB5-9FD3253C43E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95615" y="0"/>
            <a:ext cx="6083648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869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2B01B-62F7-4893-8B26-A16A1A298F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60" y="-34636"/>
            <a:ext cx="5856063" cy="8315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55B98B-EB6C-43CD-A7C8-D2B8B76F37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-34636"/>
            <a:ext cx="6011546" cy="83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7227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729C147-510A-49C6-B008-7809969755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23607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4AA6B0B-4275-4CEC-B8B6-5453AB4C12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7" y="0"/>
            <a:ext cx="6143184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05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79174C-E78B-45E6-9B80-FA0CB5A38B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C29BBF-6508-4D6D-931F-323CF06691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0"/>
            <a:ext cx="6221958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439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0</Paragraphs>
  <Slides>16</Slides>
  <Notes>0</Notes>
  <TotalTime>93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17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Баталин Данила Сергеевич</dc:creator>
  <cp:lastModifiedBy>user_1442</cp:lastModifiedBy>
  <cp:revision>8</cp:revision>
  <cp:lastPrinted>2021-07-16T15:53:53.000</cp:lastPrinted>
  <dcterms:created xsi:type="dcterms:W3CDTF">2021-07-16T05:45:10Z</dcterms:created>
  <dcterms:modified xsi:type="dcterms:W3CDTF">2021-08-03T06:44:34Z</dcterms:modified>
</cp:coreProperties>
</file>